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  <p:sldId id="267" r:id="rId9"/>
    <p:sldId id="265" r:id="rId10"/>
    <p:sldId id="266" r:id="rId11"/>
    <p:sldId id="268" r:id="rId12"/>
    <p:sldId id="269" r:id="rId1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8DA66-F4D3-253A-5E3F-A1D9BDF1F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943792-D7A9-4FF9-5D7C-2B512FF23E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05A0D00-00DF-52AB-284C-DD67B13E1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7100F60-9192-25AD-3621-B3D63914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D2FD29-8015-E0EE-43EB-DE9320E4B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8300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A38D5-8CE7-5E24-8E75-A0B9230DF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B2D389-8CE6-2E73-C487-FE0A7B3F7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F75763-839B-F61B-6F3A-8EBDB89C5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7E1FD57-6B58-1AF1-55F9-0A5266F0F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35F63C-1FE7-564D-8E04-DF9812A77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2566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7CDF4-FB1F-0841-F107-36DBAF053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2E79486-9C76-1454-BA3A-9C512E85A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B7ADB7-408B-6E02-2BA9-0A894765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6A5897A-A658-D066-B421-A5F7597BA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D16F4C-AFF1-7BD5-5439-3B79F6AB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0251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3C67C-0C42-B25A-C7A4-8384C65BC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20DE9C-2D1B-887B-A055-363F07F71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4A6165E-84B2-4827-82D3-D3DF4A67B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78D0E96-E06F-8933-0592-9C0C965F3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4013CBE-3A4F-02B3-303F-428C94DAE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3BF73D-C7A6-D9FC-D548-FDB397F2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96242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7AC405-A792-4CD0-075F-48AC0596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059E548-C85F-7609-55A9-0F9D31480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F725B8A-A959-D55C-4141-34161C5320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986A808-39C6-D4FA-FB76-CF6CFE32E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427AADA-A6C1-034C-C652-4CDED651EB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B089209-DCB1-BAEF-F797-D39D2192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FF71B84-FAA7-B347-AACE-7BC3E46E6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23B3EA6-FF18-BC7C-932B-F785612DD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356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EBE1BC-1C81-012C-C74B-702B81C7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C0EB9D8-140E-00C0-33D7-53FFB8C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E6B58C6-7650-302F-796A-0FD9A1B06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940956B-2356-BC0C-4AB1-C42B759A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6400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C42B6E5-0618-C64C-8798-5DD4F0A5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0F6EE24-C524-6970-E47D-5721FF5C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29D5413-C604-02D6-51F6-58A4FDC0E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6842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ED513-EE27-7114-A010-8E561BD55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DB782F-ECE3-2480-F62D-C5DD6D388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41DB737-D59D-E7F1-5B78-BD022FDC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04DEA3F-19B7-5102-4E09-F12514A16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7380B55-0695-DAAB-5905-30A7B4085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6FAC6CB-23B4-E678-41D2-F50ED546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2014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61EF93-3B67-4DA0-1687-273C76695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8E741712-433F-9276-9F6A-EB16869E8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EF8A72-A045-74F8-3736-0F8633B8B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11D592-04E5-B89A-862A-48470A526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8A3EC6A-ABA4-D85C-DCAE-0CB0FD716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252B42-C858-9AF4-0660-7597665E0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5140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42606-3CE6-6D5E-FFEE-F8EF0DEB5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C7CD9E1-3C78-DC91-2749-8FE92CEA4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436B45-9C8D-264D-03DB-698D9EB81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F76102-3B78-26D4-9F04-608CC1B77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F30AD6-FD66-A46B-41DE-286B6C069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90840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4F34E0E-CBBE-4B5D-EB82-09809A8761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3E67D3-0242-B784-02B2-0F809F30D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7E0D9A-210C-4FA2-7BF5-E65A0E1EF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1C11ED-1338-4E4C-D3FA-DD8C335CE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4A9450-CB6C-13FB-FE2C-9295B499B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608652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02B3A4D-BC33-A44E-1A8B-DBE7DB34B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EE16EA-DA13-D04C-4DC5-3654907AE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2BC72A1-5884-DCDC-F14A-01AB98AB8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6D6305-E923-4887-9E18-9BAC0BC234DC}" type="datetimeFigureOut">
              <a:rPr lang="nl-BE" smtClean="0"/>
              <a:t>4/10/2026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46864F-8E35-C677-162E-D61B636C9B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6466B53-D92C-7EE2-9B41-B26BD50DB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816E1-C447-4DC0-BDD6-390F3B24B07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090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amp@chiroliebel.b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kstvak 32">
            <a:extLst>
              <a:ext uri="{FF2B5EF4-FFF2-40B4-BE49-F238E27FC236}">
                <a16:creationId xmlns:a16="http://schemas.microsoft.com/office/drawing/2014/main" id="{6EE440E3-1EFD-33EA-C0DE-ADD5F5BE54E5}"/>
              </a:ext>
            </a:extLst>
          </p:cNvPr>
          <p:cNvSpPr txBox="1"/>
          <p:nvPr/>
        </p:nvSpPr>
        <p:spPr>
          <a:xfrm>
            <a:off x="946152" y="1615440"/>
            <a:ext cx="10232388" cy="4288155"/>
          </a:xfrm>
          <a:custGeom>
            <a:avLst/>
            <a:gdLst/>
            <a:ahLst/>
            <a:cxnLst/>
            <a:rect l="l" t="t" r="r" b="b"/>
            <a:pathLst>
              <a:path w="10232388" h="4288155">
                <a:moveTo>
                  <a:pt x="2787081" y="3747098"/>
                </a:moveTo>
                <a:lnTo>
                  <a:pt x="2703924" y="3989874"/>
                </a:lnTo>
                <a:lnTo>
                  <a:pt x="2869123" y="3989874"/>
                </a:lnTo>
                <a:close/>
                <a:moveTo>
                  <a:pt x="2680484" y="3511577"/>
                </a:moveTo>
                <a:lnTo>
                  <a:pt x="2896470" y="3511577"/>
                </a:lnTo>
                <a:lnTo>
                  <a:pt x="3183337" y="4273391"/>
                </a:lnTo>
                <a:lnTo>
                  <a:pt x="2971814" y="4273391"/>
                </a:lnTo>
                <a:lnTo>
                  <a:pt x="2922701" y="4140562"/>
                </a:lnTo>
                <a:lnTo>
                  <a:pt x="2649229" y="4140562"/>
                </a:lnTo>
                <a:lnTo>
                  <a:pt x="2596768" y="4273391"/>
                </a:lnTo>
                <a:lnTo>
                  <a:pt x="2387478" y="4273391"/>
                </a:lnTo>
                <a:close/>
                <a:moveTo>
                  <a:pt x="7302690" y="3443811"/>
                </a:moveTo>
                <a:lnTo>
                  <a:pt x="7522281" y="3443811"/>
                </a:lnTo>
                <a:lnTo>
                  <a:pt x="7522281" y="4288155"/>
                </a:lnTo>
                <a:lnTo>
                  <a:pt x="7302690" y="4288155"/>
                </a:lnTo>
                <a:close/>
                <a:moveTo>
                  <a:pt x="209421" y="3443811"/>
                </a:moveTo>
                <a:lnTo>
                  <a:pt x="693140" y="3443811"/>
                </a:lnTo>
                <a:lnTo>
                  <a:pt x="693140" y="3626907"/>
                </a:lnTo>
                <a:lnTo>
                  <a:pt x="429012" y="3626907"/>
                </a:lnTo>
                <a:lnTo>
                  <a:pt x="429012" y="3771033"/>
                </a:lnTo>
                <a:lnTo>
                  <a:pt x="669635" y="3771033"/>
                </a:lnTo>
                <a:lnTo>
                  <a:pt x="669635" y="3954129"/>
                </a:lnTo>
                <a:lnTo>
                  <a:pt x="429012" y="3954129"/>
                </a:lnTo>
                <a:lnTo>
                  <a:pt x="429012" y="4288155"/>
                </a:lnTo>
                <a:lnTo>
                  <a:pt x="209421" y="4288155"/>
                </a:lnTo>
                <a:close/>
                <a:moveTo>
                  <a:pt x="1566351" y="3431434"/>
                </a:moveTo>
                <a:lnTo>
                  <a:pt x="1566351" y="3621190"/>
                </a:lnTo>
                <a:lnTo>
                  <a:pt x="1603316" y="3621190"/>
                </a:lnTo>
                <a:cubicBezTo>
                  <a:pt x="1645139" y="3621190"/>
                  <a:pt x="1675199" y="3612472"/>
                  <a:pt x="1693494" y="3595037"/>
                </a:cubicBezTo>
                <a:cubicBezTo>
                  <a:pt x="1713283" y="3576114"/>
                  <a:pt x="1723178" y="3553112"/>
                  <a:pt x="1723178" y="3526033"/>
                </a:cubicBezTo>
                <a:cubicBezTo>
                  <a:pt x="1723178" y="3498953"/>
                  <a:pt x="1713283" y="3476137"/>
                  <a:pt x="1693494" y="3457586"/>
                </a:cubicBezTo>
                <a:cubicBezTo>
                  <a:pt x="1674821" y="3440151"/>
                  <a:pt x="1644761" y="3431434"/>
                  <a:pt x="1603316" y="3431434"/>
                </a:cubicBezTo>
                <a:close/>
                <a:moveTo>
                  <a:pt x="4802620" y="3375607"/>
                </a:moveTo>
                <a:lnTo>
                  <a:pt x="5000748" y="3375607"/>
                </a:lnTo>
                <a:lnTo>
                  <a:pt x="5000748" y="3689821"/>
                </a:lnTo>
                <a:lnTo>
                  <a:pt x="5242407" y="3375607"/>
                </a:lnTo>
                <a:lnTo>
                  <a:pt x="5486299" y="3375607"/>
                </a:lnTo>
                <a:lnTo>
                  <a:pt x="5184364" y="3736143"/>
                </a:lnTo>
                <a:lnTo>
                  <a:pt x="5514205" y="4137421"/>
                </a:lnTo>
                <a:lnTo>
                  <a:pt x="5258034" y="4137421"/>
                </a:lnTo>
                <a:lnTo>
                  <a:pt x="5000748" y="3807023"/>
                </a:lnTo>
                <a:lnTo>
                  <a:pt x="5000748" y="4137421"/>
                </a:lnTo>
                <a:lnTo>
                  <a:pt x="4802620" y="4137421"/>
                </a:lnTo>
                <a:close/>
                <a:moveTo>
                  <a:pt x="6138351" y="3319832"/>
                </a:moveTo>
                <a:lnTo>
                  <a:pt x="6138351" y="3509588"/>
                </a:lnTo>
                <a:lnTo>
                  <a:pt x="6175317" y="3509588"/>
                </a:lnTo>
                <a:cubicBezTo>
                  <a:pt x="6217140" y="3509588"/>
                  <a:pt x="6247199" y="3500870"/>
                  <a:pt x="6265494" y="3483435"/>
                </a:cubicBezTo>
                <a:cubicBezTo>
                  <a:pt x="6285284" y="3464512"/>
                  <a:pt x="6295178" y="3441510"/>
                  <a:pt x="6295178" y="3414431"/>
                </a:cubicBezTo>
                <a:cubicBezTo>
                  <a:pt x="6295178" y="3387351"/>
                  <a:pt x="6285284" y="3364535"/>
                  <a:pt x="6265494" y="3345984"/>
                </a:cubicBezTo>
                <a:cubicBezTo>
                  <a:pt x="6246821" y="3328549"/>
                  <a:pt x="6216762" y="3319832"/>
                  <a:pt x="6175317" y="3319832"/>
                </a:cubicBezTo>
                <a:close/>
                <a:moveTo>
                  <a:pt x="1368223" y="3280745"/>
                </a:moveTo>
                <a:lnTo>
                  <a:pt x="1676297" y="3280745"/>
                </a:lnTo>
                <a:cubicBezTo>
                  <a:pt x="1766338" y="3280745"/>
                  <a:pt x="1832939" y="3307720"/>
                  <a:pt x="1876099" y="3361671"/>
                </a:cubicBezTo>
                <a:cubicBezTo>
                  <a:pt x="1911074" y="3405203"/>
                  <a:pt x="1928561" y="3456362"/>
                  <a:pt x="1928561" y="3515150"/>
                </a:cubicBezTo>
                <a:cubicBezTo>
                  <a:pt x="1928561" y="3582494"/>
                  <a:pt x="1908470" y="3636258"/>
                  <a:pt x="1868286" y="3676442"/>
                </a:cubicBezTo>
                <a:cubicBezTo>
                  <a:pt x="1842613" y="3702115"/>
                  <a:pt x="1807266" y="3719974"/>
                  <a:pt x="1762245" y="3730020"/>
                </a:cubicBezTo>
                <a:lnTo>
                  <a:pt x="2001673" y="4042559"/>
                </a:lnTo>
                <a:lnTo>
                  <a:pt x="1755548" y="4042559"/>
                </a:lnTo>
                <a:lnTo>
                  <a:pt x="1566351" y="3750112"/>
                </a:lnTo>
                <a:lnTo>
                  <a:pt x="1566351" y="4042559"/>
                </a:lnTo>
                <a:lnTo>
                  <a:pt x="1368223" y="4042559"/>
                </a:lnTo>
                <a:close/>
                <a:moveTo>
                  <a:pt x="3578975" y="3239637"/>
                </a:moveTo>
                <a:lnTo>
                  <a:pt x="3777103" y="3239637"/>
                </a:lnTo>
                <a:lnTo>
                  <a:pt x="4141546" y="3705655"/>
                </a:lnTo>
                <a:lnTo>
                  <a:pt x="4141546" y="3239637"/>
                </a:lnTo>
                <a:lnTo>
                  <a:pt x="4339673" y="3239637"/>
                </a:lnTo>
                <a:lnTo>
                  <a:pt x="4339673" y="4001451"/>
                </a:lnTo>
                <a:lnTo>
                  <a:pt x="4141546" y="4001451"/>
                </a:lnTo>
                <a:lnTo>
                  <a:pt x="3777103" y="3534875"/>
                </a:lnTo>
                <a:lnTo>
                  <a:pt x="3777103" y="4001451"/>
                </a:lnTo>
                <a:lnTo>
                  <a:pt x="3578975" y="4001451"/>
                </a:lnTo>
                <a:close/>
                <a:moveTo>
                  <a:pt x="9349537" y="3239479"/>
                </a:moveTo>
                <a:lnTo>
                  <a:pt x="9547665" y="3239479"/>
                </a:lnTo>
                <a:lnTo>
                  <a:pt x="9547665" y="3553693"/>
                </a:lnTo>
                <a:lnTo>
                  <a:pt x="9789324" y="3239479"/>
                </a:lnTo>
                <a:lnTo>
                  <a:pt x="10033216" y="3239479"/>
                </a:lnTo>
                <a:lnTo>
                  <a:pt x="9731281" y="3600015"/>
                </a:lnTo>
                <a:lnTo>
                  <a:pt x="10061122" y="4001293"/>
                </a:lnTo>
                <a:lnTo>
                  <a:pt x="9804951" y="4001293"/>
                </a:lnTo>
                <a:lnTo>
                  <a:pt x="9547665" y="3670895"/>
                </a:lnTo>
                <a:lnTo>
                  <a:pt x="9547665" y="4001293"/>
                </a:lnTo>
                <a:lnTo>
                  <a:pt x="9349537" y="4001293"/>
                </a:lnTo>
                <a:close/>
                <a:moveTo>
                  <a:pt x="5940223" y="3169143"/>
                </a:moveTo>
                <a:lnTo>
                  <a:pt x="6248298" y="3169143"/>
                </a:lnTo>
                <a:cubicBezTo>
                  <a:pt x="6338339" y="3169143"/>
                  <a:pt x="6404939" y="3196118"/>
                  <a:pt x="6448099" y="3250069"/>
                </a:cubicBezTo>
                <a:cubicBezTo>
                  <a:pt x="6483074" y="3293601"/>
                  <a:pt x="6500561" y="3344760"/>
                  <a:pt x="6500561" y="3403548"/>
                </a:cubicBezTo>
                <a:cubicBezTo>
                  <a:pt x="6500561" y="3470892"/>
                  <a:pt x="6480469" y="3524656"/>
                  <a:pt x="6440286" y="3564840"/>
                </a:cubicBezTo>
                <a:cubicBezTo>
                  <a:pt x="6414613" y="3590513"/>
                  <a:pt x="6379266" y="3608372"/>
                  <a:pt x="6334246" y="3618418"/>
                </a:cubicBezTo>
                <a:lnTo>
                  <a:pt x="6573673" y="3930957"/>
                </a:lnTo>
                <a:lnTo>
                  <a:pt x="6327548" y="3930957"/>
                </a:lnTo>
                <a:lnTo>
                  <a:pt x="6138351" y="3638510"/>
                </a:lnTo>
                <a:lnTo>
                  <a:pt x="6138351" y="3930957"/>
                </a:lnTo>
                <a:lnTo>
                  <a:pt x="5940223" y="3930957"/>
                </a:lnTo>
                <a:close/>
                <a:moveTo>
                  <a:pt x="8404267" y="3081683"/>
                </a:moveTo>
                <a:lnTo>
                  <a:pt x="8623859" y="3081683"/>
                </a:lnTo>
                <a:lnTo>
                  <a:pt x="8623859" y="3665611"/>
                </a:lnTo>
                <a:cubicBezTo>
                  <a:pt x="8623859" y="3699838"/>
                  <a:pt x="8621797" y="3727880"/>
                  <a:pt x="8617673" y="3749736"/>
                </a:cubicBezTo>
                <a:cubicBezTo>
                  <a:pt x="8609013" y="3796334"/>
                  <a:pt x="8584064" y="3838397"/>
                  <a:pt x="8542826" y="3875923"/>
                </a:cubicBezTo>
                <a:cubicBezTo>
                  <a:pt x="8489630" y="3924584"/>
                  <a:pt x="8424680" y="3948914"/>
                  <a:pt x="8347978" y="3948914"/>
                </a:cubicBezTo>
                <a:cubicBezTo>
                  <a:pt x="8257255" y="3948914"/>
                  <a:pt x="8183851" y="3907357"/>
                  <a:pt x="8127768" y="3824244"/>
                </a:cubicBezTo>
                <a:lnTo>
                  <a:pt x="8271585" y="3677982"/>
                </a:lnTo>
                <a:cubicBezTo>
                  <a:pt x="8278170" y="3732828"/>
                  <a:pt x="8302033" y="3760251"/>
                  <a:pt x="8343174" y="3760251"/>
                </a:cubicBezTo>
                <a:cubicBezTo>
                  <a:pt x="8385140" y="3760251"/>
                  <a:pt x="8405711" y="3727644"/>
                  <a:pt x="8404886" y="3662431"/>
                </a:cubicBezTo>
                <a:lnTo>
                  <a:pt x="8404267" y="3615990"/>
                </a:lnTo>
                <a:close/>
                <a:moveTo>
                  <a:pt x="2289811" y="448361"/>
                </a:moveTo>
                <a:lnTo>
                  <a:pt x="3336288" y="448361"/>
                </a:lnTo>
                <a:lnTo>
                  <a:pt x="3336288" y="3465880"/>
                </a:lnTo>
                <a:lnTo>
                  <a:pt x="2289811" y="3465880"/>
                </a:lnTo>
                <a:close/>
                <a:moveTo>
                  <a:pt x="6892288" y="391160"/>
                </a:moveTo>
                <a:lnTo>
                  <a:pt x="7938768" y="391160"/>
                </a:lnTo>
                <a:lnTo>
                  <a:pt x="7938768" y="3408680"/>
                </a:lnTo>
                <a:lnTo>
                  <a:pt x="6892288" y="3408680"/>
                </a:lnTo>
                <a:close/>
                <a:moveTo>
                  <a:pt x="0" y="375921"/>
                </a:moveTo>
                <a:lnTo>
                  <a:pt x="1046480" y="375921"/>
                </a:lnTo>
                <a:lnTo>
                  <a:pt x="1046480" y="3393440"/>
                </a:lnTo>
                <a:lnTo>
                  <a:pt x="0" y="3393440"/>
                </a:lnTo>
                <a:close/>
                <a:moveTo>
                  <a:pt x="4593588" y="304800"/>
                </a:moveTo>
                <a:lnTo>
                  <a:pt x="5640068" y="304800"/>
                </a:lnTo>
                <a:lnTo>
                  <a:pt x="5640068" y="3322320"/>
                </a:lnTo>
                <a:lnTo>
                  <a:pt x="4593588" y="3322320"/>
                </a:lnTo>
                <a:close/>
                <a:moveTo>
                  <a:pt x="9185908" y="203200"/>
                </a:moveTo>
                <a:lnTo>
                  <a:pt x="10232388" y="203200"/>
                </a:lnTo>
                <a:lnTo>
                  <a:pt x="10232388" y="3220720"/>
                </a:lnTo>
                <a:lnTo>
                  <a:pt x="9185908" y="3220720"/>
                </a:lnTo>
                <a:close/>
                <a:moveTo>
                  <a:pt x="3432808" y="203200"/>
                </a:moveTo>
                <a:lnTo>
                  <a:pt x="4479288" y="203200"/>
                </a:lnTo>
                <a:lnTo>
                  <a:pt x="4479288" y="3220720"/>
                </a:lnTo>
                <a:lnTo>
                  <a:pt x="3432808" y="3220720"/>
                </a:lnTo>
                <a:close/>
                <a:moveTo>
                  <a:pt x="1131570" y="203200"/>
                </a:moveTo>
                <a:lnTo>
                  <a:pt x="2178050" y="203200"/>
                </a:lnTo>
                <a:lnTo>
                  <a:pt x="2178050" y="3220720"/>
                </a:lnTo>
                <a:lnTo>
                  <a:pt x="1131570" y="3220720"/>
                </a:lnTo>
                <a:close/>
                <a:moveTo>
                  <a:pt x="5734048" y="91440"/>
                </a:moveTo>
                <a:lnTo>
                  <a:pt x="6780528" y="91440"/>
                </a:lnTo>
                <a:lnTo>
                  <a:pt x="6780528" y="3108960"/>
                </a:lnTo>
                <a:lnTo>
                  <a:pt x="5734048" y="3108960"/>
                </a:lnTo>
                <a:close/>
                <a:moveTo>
                  <a:pt x="8035288" y="0"/>
                </a:moveTo>
                <a:lnTo>
                  <a:pt x="9081768" y="0"/>
                </a:lnTo>
                <a:lnTo>
                  <a:pt x="9081768" y="3017520"/>
                </a:lnTo>
                <a:lnTo>
                  <a:pt x="8035288" y="301752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nl-BE" sz="9000" b="1" dirty="0">
              <a:latin typeface="Aharoni" panose="02010803020104030203" pitchFamily="2" charset="-79"/>
              <a:ea typeface="ADLaM Display" panose="02010000000000000000" pitchFamily="2" charset="0"/>
              <a:cs typeface="Aharoni" panose="02010803020104030203" pitchFamily="2" charset="-79"/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5D103041-5179-6843-5F2C-29DDEA78CA55}"/>
              </a:ext>
            </a:extLst>
          </p:cNvPr>
          <p:cNvSpPr txBox="1"/>
          <p:nvPr/>
        </p:nvSpPr>
        <p:spPr>
          <a:xfrm>
            <a:off x="839470" y="268089"/>
            <a:ext cx="104267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000" b="1" dirty="0">
                <a:solidFill>
                  <a:schemeClr val="accent3">
                    <a:lumMod val="75000"/>
                  </a:schemeClr>
                </a:solidFill>
                <a:latin typeface="Aharoni" panose="02010803020104030203" pitchFamily="2" charset="-79"/>
                <a:ea typeface="ADLaM Display" panose="02010000000000000000" pitchFamily="2" charset="0"/>
                <a:cs typeface="Aharoni" panose="02010803020104030203" pitchFamily="2" charset="-79"/>
              </a:rPr>
              <a:t>BUITENLANDS KAMP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9225572D-6ACB-DD83-6A0A-3DD7D55D5F83}"/>
              </a:ext>
            </a:extLst>
          </p:cNvPr>
          <p:cNvSpPr txBox="1"/>
          <p:nvPr/>
        </p:nvSpPr>
        <p:spPr>
          <a:xfrm>
            <a:off x="4993640" y="899170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>
                <a:solidFill>
                  <a:schemeClr val="accent3">
                    <a:lumMod val="75000"/>
                  </a:schemeClr>
                </a:solidFill>
                <a:latin typeface="Arial Rounded MT Bold" panose="020F0704030504030204" pitchFamily="34" charset="0"/>
                <a:ea typeface="ADLaM Display" panose="02010000000000000000" pitchFamily="2" charset="0"/>
                <a:cs typeface="Aharoni" panose="02010803020104030203" pitchFamily="2" charset="-79"/>
              </a:rPr>
              <a:t>2027</a:t>
            </a:r>
            <a:endParaRPr lang="nl-BE" sz="4000" b="1" dirty="0">
              <a:solidFill>
                <a:schemeClr val="accent3">
                  <a:lumMod val="75000"/>
                </a:schemeClr>
              </a:solidFill>
              <a:latin typeface="Arial Rounded MT Bold" panose="020F0704030504030204" pitchFamily="34" charset="0"/>
              <a:ea typeface="ADLaM Display" panose="02010000000000000000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8648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C175FDD5-7899-0784-FE91-0262A8C0DAF1}"/>
              </a:ext>
            </a:extLst>
          </p:cNvPr>
          <p:cNvSpPr txBox="1"/>
          <p:nvPr/>
        </p:nvSpPr>
        <p:spPr>
          <a:xfrm>
            <a:off x="512354" y="751552"/>
            <a:ext cx="7462157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Ons vorig buitenlands kamp was ook naar Frankrijk!</a:t>
            </a:r>
          </a:p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In 2023 </a:t>
            </a:r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A478C2F5-E98A-983D-23BB-4B93912E2C03}"/>
              </a:ext>
            </a:extLst>
          </p:cNvPr>
          <p:cNvSpPr/>
          <p:nvPr/>
        </p:nvSpPr>
        <p:spPr>
          <a:xfrm>
            <a:off x="7948568" y="1092200"/>
            <a:ext cx="4043680" cy="2743200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DBB13D44-2715-2081-3D93-E45537CDB3B5}"/>
              </a:ext>
            </a:extLst>
          </p:cNvPr>
          <p:cNvSpPr/>
          <p:nvPr/>
        </p:nvSpPr>
        <p:spPr>
          <a:xfrm>
            <a:off x="4074160" y="2415639"/>
            <a:ext cx="4043680" cy="2743200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0D67D763-A00D-CC1D-0B09-BA71E1E32644}"/>
              </a:ext>
            </a:extLst>
          </p:cNvPr>
          <p:cNvSpPr/>
          <p:nvPr/>
        </p:nvSpPr>
        <p:spPr>
          <a:xfrm>
            <a:off x="391160" y="3926086"/>
            <a:ext cx="4043680" cy="274320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15911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42FD2B82-0A2B-F853-4A38-F1E758BBFBC7}"/>
              </a:ext>
            </a:extLst>
          </p:cNvPr>
          <p:cNvSpPr txBox="1"/>
          <p:nvPr/>
        </p:nvSpPr>
        <p:spPr>
          <a:xfrm>
            <a:off x="414382" y="424980"/>
            <a:ext cx="74621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Waar en wanneer?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40DF9C7-0BE3-4BEA-7EC6-90966E90799F}"/>
              </a:ext>
            </a:extLst>
          </p:cNvPr>
          <p:cNvSpPr txBox="1"/>
          <p:nvPr/>
        </p:nvSpPr>
        <p:spPr>
          <a:xfrm>
            <a:off x="414381" y="1315817"/>
            <a:ext cx="881126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19 juli tot 29 juli 2027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Maandag 19 juli vertrek ‘s morgens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Donderdag 29 juli terug thuis ‘s morgens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Met de bus </a:t>
            </a:r>
          </a:p>
          <a:p>
            <a:pPr lvl="1"/>
            <a:br>
              <a:rPr lang="nl-NL" sz="2500" dirty="0">
                <a:solidFill>
                  <a:schemeClr val="accent3">
                    <a:lumMod val="75000"/>
                  </a:schemeClr>
                </a:solidFill>
              </a:rPr>
            </a:br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We verblijven in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Châtel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te Frankrijk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We zitten tegen de Zwitserse Alpen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FCD9256-FF9A-2755-6C52-EAFA37A2A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928" y="5213257"/>
            <a:ext cx="3287072" cy="164353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60FF739-E3C4-C49A-002A-FA19D19F75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98" t="17034" r="16312" b="3919"/>
          <a:stretch/>
        </p:blipFill>
        <p:spPr>
          <a:xfrm>
            <a:off x="8238810" y="220071"/>
            <a:ext cx="3538808" cy="3208929"/>
          </a:xfrm>
          <a:prstGeom prst="roundRect">
            <a:avLst>
              <a:gd name="adj" fmla="val 15389"/>
            </a:avLst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DD8AB0F-953D-5CD8-43FC-2922EBF92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000" y="3593363"/>
            <a:ext cx="5148041" cy="352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79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55105A1-3D80-C9E9-5E8B-C0C8B7E10EAB}"/>
              </a:ext>
            </a:extLst>
          </p:cNvPr>
          <p:cNvSpPr txBox="1"/>
          <p:nvPr/>
        </p:nvSpPr>
        <p:spPr>
          <a:xfrm>
            <a:off x="185782" y="359666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Wat is </a:t>
            </a:r>
            <a:r>
              <a:rPr lang="nl-NL" sz="4500" b="1" dirty="0" err="1">
                <a:solidFill>
                  <a:schemeClr val="accent3">
                    <a:lumMod val="75000"/>
                  </a:schemeClr>
                </a:solidFill>
              </a:rPr>
              <a:t>Jeka</a:t>
            </a:r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2058" name="Picture 10" descr="JEKA | Asse">
            <a:extLst>
              <a:ext uri="{FF2B5EF4-FFF2-40B4-BE49-F238E27FC236}">
                <a16:creationId xmlns:a16="http://schemas.microsoft.com/office/drawing/2014/main" id="{562098C1-C02F-647A-69BE-8E7DACFFB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262" y="1144496"/>
            <a:ext cx="2966357" cy="296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64ADE90-A42C-0DD6-2DAA-F19930B369D8}"/>
              </a:ext>
            </a:extLst>
          </p:cNvPr>
          <p:cNvSpPr txBox="1"/>
          <p:nvPr/>
        </p:nvSpPr>
        <p:spPr>
          <a:xfrm>
            <a:off x="414381" y="1453680"/>
            <a:ext cx="881126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Organisatie buitenlandse kampen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Kamphuis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Busvervoer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Kookploeg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Permanentie &amp; EHBO ter plaatse</a:t>
            </a:r>
          </a:p>
          <a:p>
            <a:pPr lvl="1"/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Ondersteuning en hulp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Voorbereidingen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Activiteiten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060" name="Picture 12">
            <a:extLst>
              <a:ext uri="{FF2B5EF4-FFF2-40B4-BE49-F238E27FC236}">
                <a16:creationId xmlns:a16="http://schemas.microsoft.com/office/drawing/2014/main" id="{E5C9A526-EB7A-C7FA-C1EF-F197C141B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018" y="3805874"/>
            <a:ext cx="2300045" cy="230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775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E89DF60-6097-61A6-21FE-B74BDAD18B31}"/>
              </a:ext>
            </a:extLst>
          </p:cNvPr>
          <p:cNvSpPr txBox="1"/>
          <p:nvPr/>
        </p:nvSpPr>
        <p:spPr>
          <a:xfrm>
            <a:off x="185782" y="359666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Wie mag mee?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C321E87-E5FD-29BF-D24E-63BC127D719B}"/>
              </a:ext>
            </a:extLst>
          </p:cNvPr>
          <p:cNvSpPr txBox="1"/>
          <p:nvPr/>
        </p:nvSpPr>
        <p:spPr>
          <a:xfrm>
            <a:off x="414381" y="1315817"/>
            <a:ext cx="8190776" cy="418838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Iedereen! </a:t>
            </a:r>
            <a:br>
              <a:rPr lang="nl-NL" sz="2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Wij gaan met de hele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chiro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op buitenlands kamp: speelclub,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rakwi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tito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keti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,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aspi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&amp; leiding </a:t>
            </a:r>
            <a:br>
              <a:rPr lang="nl-NL" sz="2500" dirty="0">
                <a:solidFill>
                  <a:schemeClr val="accent3">
                    <a:lumMod val="75000"/>
                  </a:schemeClr>
                </a:solidFill>
              </a:rPr>
            </a:br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Ook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oudleiding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van Chiro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Liebel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kan mee -&gt; zij regelen dit zelf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148" name="Picture 4" descr="Geen fotobeschrijving beschikbaar.">
            <a:extLst>
              <a:ext uri="{FF2B5EF4-FFF2-40B4-BE49-F238E27FC236}">
                <a16:creationId xmlns:a16="http://schemas.microsoft.com/office/drawing/2014/main" id="{74B23D8B-9806-6D98-A5C4-8030DCB2D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861" y="5214508"/>
            <a:ext cx="1936141" cy="128382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een fotobeschrijving beschikbaar.">
            <a:extLst>
              <a:ext uri="{FF2B5EF4-FFF2-40B4-BE49-F238E27FC236}">
                <a16:creationId xmlns:a16="http://schemas.microsoft.com/office/drawing/2014/main" id="{BB7108C9-0C47-9AC5-4C2A-61009400A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579" y="4775109"/>
            <a:ext cx="1650597" cy="109448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Geen fotobeschrijving beschikbaar.">
            <a:extLst>
              <a:ext uri="{FF2B5EF4-FFF2-40B4-BE49-F238E27FC236}">
                <a16:creationId xmlns:a16="http://schemas.microsoft.com/office/drawing/2014/main" id="{710D97EF-6C2D-6140-0B4A-4D3666D75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265" y="4149035"/>
            <a:ext cx="1984386" cy="131581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een fotobeschrijving beschikbaar.">
            <a:extLst>
              <a:ext uri="{FF2B5EF4-FFF2-40B4-BE49-F238E27FC236}">
                <a16:creationId xmlns:a16="http://schemas.microsoft.com/office/drawing/2014/main" id="{5E153FE9-666C-7186-48DA-11D394681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6" y="4181024"/>
            <a:ext cx="1936140" cy="128382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Geen fotobeschrijving beschikbaar.">
            <a:extLst>
              <a:ext uri="{FF2B5EF4-FFF2-40B4-BE49-F238E27FC236}">
                <a16:creationId xmlns:a16="http://schemas.microsoft.com/office/drawing/2014/main" id="{B70FAE80-5C36-DC55-E87C-A3B624229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07" y="3811444"/>
            <a:ext cx="1984386" cy="131581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Geen fotobeschrijving beschikbaar.">
            <a:extLst>
              <a:ext uri="{FF2B5EF4-FFF2-40B4-BE49-F238E27FC236}">
                <a16:creationId xmlns:a16="http://schemas.microsoft.com/office/drawing/2014/main" id="{3CF8E265-0436-0BDE-2DE2-84CD834B6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657" y="5111266"/>
            <a:ext cx="2247538" cy="149030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Geen fotobeschrijving beschikbaar.">
            <a:extLst>
              <a:ext uri="{FF2B5EF4-FFF2-40B4-BE49-F238E27FC236}">
                <a16:creationId xmlns:a16="http://schemas.microsoft.com/office/drawing/2014/main" id="{881C5151-BAC8-7DA6-6477-827113833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8104" y="4181024"/>
            <a:ext cx="1936142" cy="128382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721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041A706-1435-2349-FC74-B90D7462F053}"/>
              </a:ext>
            </a:extLst>
          </p:cNvPr>
          <p:cNvSpPr txBox="1"/>
          <p:nvPr/>
        </p:nvSpPr>
        <p:spPr>
          <a:xfrm>
            <a:off x="365396" y="294351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Chiro </a:t>
            </a:r>
            <a:r>
              <a:rPr lang="nl-NL" sz="4500" b="1" dirty="0" err="1">
                <a:solidFill>
                  <a:schemeClr val="accent3">
                    <a:lumMod val="75000"/>
                  </a:schemeClr>
                </a:solidFill>
              </a:rPr>
              <a:t>Liebel</a:t>
            </a:r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 in het buitenland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4A22452-3D07-9735-F945-338D5F876856}"/>
              </a:ext>
            </a:extLst>
          </p:cNvPr>
          <p:cNvSpPr txBox="1"/>
          <p:nvPr/>
        </p:nvSpPr>
        <p:spPr>
          <a:xfrm>
            <a:off x="365396" y="1508101"/>
            <a:ext cx="8811262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Verkenningstocht op de eerste dag: prachtige groepswandeling om de benen los te gooien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Een schitterende dagtocht (-12) of een geweldige tweedaagse (+12)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Speciale activiteit voor jong en oud </a:t>
            </a:r>
          </a:p>
          <a:p>
            <a:endParaRPr lang="nl-NL" sz="30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BE4DAFD8-394E-18EC-BAB7-7ED62BA50C16}"/>
              </a:ext>
            </a:extLst>
          </p:cNvPr>
          <p:cNvSpPr/>
          <p:nvPr/>
        </p:nvSpPr>
        <p:spPr>
          <a:xfrm>
            <a:off x="9062563" y="2229280"/>
            <a:ext cx="2984286" cy="1881628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C91BBAB2-93EB-E94B-62F3-56E8B311146B}"/>
              </a:ext>
            </a:extLst>
          </p:cNvPr>
          <p:cNvSpPr/>
          <p:nvPr/>
        </p:nvSpPr>
        <p:spPr>
          <a:xfrm>
            <a:off x="639656" y="4320194"/>
            <a:ext cx="2984286" cy="1881628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310176AF-7CDE-9AA5-2B38-3447881D8376}"/>
              </a:ext>
            </a:extLst>
          </p:cNvPr>
          <p:cNvSpPr/>
          <p:nvPr/>
        </p:nvSpPr>
        <p:spPr>
          <a:xfrm>
            <a:off x="4055738" y="4976372"/>
            <a:ext cx="2984286" cy="1881628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88F1AAA6-E903-E96F-2F36-B7ADBAB3EAC9}"/>
              </a:ext>
            </a:extLst>
          </p:cNvPr>
          <p:cNvSpPr/>
          <p:nvPr/>
        </p:nvSpPr>
        <p:spPr>
          <a:xfrm>
            <a:off x="7471820" y="4320194"/>
            <a:ext cx="2984286" cy="1881628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1451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7157F37-E2B5-E347-3A6E-4F0E32BB091D}"/>
              </a:ext>
            </a:extLst>
          </p:cNvPr>
          <p:cNvSpPr txBox="1"/>
          <p:nvPr/>
        </p:nvSpPr>
        <p:spPr>
          <a:xfrm>
            <a:off x="365396" y="294351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Chiro </a:t>
            </a:r>
            <a:r>
              <a:rPr lang="nl-NL" sz="4500" b="1" dirty="0" err="1">
                <a:solidFill>
                  <a:schemeClr val="accent3">
                    <a:lumMod val="75000"/>
                  </a:schemeClr>
                </a:solidFill>
              </a:rPr>
              <a:t>Liebel</a:t>
            </a:r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 in het buitenland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9CEC7BA-97B8-E797-7621-2206A869F4E9}"/>
              </a:ext>
            </a:extLst>
          </p:cNvPr>
          <p:cNvSpPr txBox="1"/>
          <p:nvPr/>
        </p:nvSpPr>
        <p:spPr>
          <a:xfrm>
            <a:off x="365396" y="1508101"/>
            <a:ext cx="881126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We gaan dus met de bus op kamp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Iedereen mag een valies meenemen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Max 20 kg/persoon !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Iedereen slaapt in gebouwen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Beddengoed aanwezig</a:t>
            </a:r>
          </a:p>
          <a:p>
            <a:endParaRPr lang="nl-NL" sz="30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16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29D6EF2-49B0-E68A-BFE6-983C570EB18B}"/>
              </a:ext>
            </a:extLst>
          </p:cNvPr>
          <p:cNvSpPr txBox="1"/>
          <p:nvPr/>
        </p:nvSpPr>
        <p:spPr>
          <a:xfrm>
            <a:off x="365396" y="294351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Hoe schrijf ik me in?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A77752B-E5A3-2CD9-2C98-E22A7529A526}"/>
              </a:ext>
            </a:extLst>
          </p:cNvPr>
          <p:cNvSpPr txBox="1"/>
          <p:nvPr/>
        </p:nvSpPr>
        <p:spPr>
          <a:xfrm>
            <a:off x="365396" y="1508101"/>
            <a:ext cx="1182660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Via een inschrijvingslink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Komt in de loop van de week online: via mail &amp; op onze website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! Eerst inschrijven voor het </a:t>
            </a:r>
            <a:r>
              <a:rPr lang="nl-NL" sz="2500" dirty="0" err="1">
                <a:solidFill>
                  <a:schemeClr val="accent3">
                    <a:lumMod val="75000"/>
                  </a:schemeClr>
                </a:solidFill>
              </a:rPr>
              <a:t>chirojaar</a:t>
            </a: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! </a:t>
            </a:r>
            <a:br>
              <a:rPr lang="nl-NL" sz="2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</a:rPr>
              <a:t>Inschrijven kamp tegen eind november!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6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A94FAB0-36E1-A8F2-1648-6EAD221475CE}"/>
              </a:ext>
            </a:extLst>
          </p:cNvPr>
          <p:cNvSpPr txBox="1"/>
          <p:nvPr/>
        </p:nvSpPr>
        <p:spPr>
          <a:xfrm>
            <a:off x="365396" y="294351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Kostprijs – spaarplan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73F329F-0A0F-F08A-5E74-B25DB9E2F987}"/>
              </a:ext>
            </a:extLst>
          </p:cNvPr>
          <p:cNvSpPr txBox="1"/>
          <p:nvPr/>
        </p:nvSpPr>
        <p:spPr>
          <a:xfrm>
            <a:off x="490580" y="1466924"/>
            <a:ext cx="10375539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</a:rPr>
              <a:t>Prijs 1</a:t>
            </a:r>
            <a:r>
              <a:rPr lang="nl-NL" sz="2500" b="1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</a:rPr>
              <a:t> kind: </a:t>
            </a:r>
            <a:r>
              <a:rPr lang="nl-BE" sz="2800" b="1" i="0" dirty="0">
                <a:solidFill>
                  <a:schemeClr val="accent3">
                    <a:lumMod val="75000"/>
                  </a:schemeClr>
                </a:solidFill>
                <a:effectLst/>
                <a:latin typeface="Google Sans"/>
              </a:rPr>
              <a:t>€750 all-in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8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2</a:t>
            </a:r>
            <a:r>
              <a:rPr lang="nl-BE" sz="2800" baseline="300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de</a:t>
            </a:r>
            <a:r>
              <a:rPr lang="nl-BE" sz="28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 kind: </a:t>
            </a:r>
            <a:r>
              <a:rPr lang="nl-BE" sz="2800" b="0" i="0" dirty="0">
                <a:solidFill>
                  <a:schemeClr val="accent3">
                    <a:lumMod val="75000"/>
                  </a:schemeClr>
                </a:solidFill>
                <a:effectLst/>
                <a:latin typeface="Google Sans"/>
              </a:rPr>
              <a:t>€</a:t>
            </a:r>
            <a:r>
              <a:rPr lang="nl-BE" sz="28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725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8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3</a:t>
            </a:r>
            <a:r>
              <a:rPr lang="nl-BE" sz="2800" baseline="300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de</a:t>
            </a:r>
            <a:r>
              <a:rPr lang="nl-BE" sz="28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 kind (en volgende): </a:t>
            </a:r>
            <a:r>
              <a:rPr lang="nl-BE" sz="2800" b="0" i="0" dirty="0">
                <a:solidFill>
                  <a:schemeClr val="accent3">
                    <a:lumMod val="75000"/>
                  </a:schemeClr>
                </a:solidFill>
                <a:effectLst/>
                <a:latin typeface="Google Sans"/>
              </a:rPr>
              <a:t>€700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nl-BE" sz="2500" dirty="0">
              <a:solidFill>
                <a:schemeClr val="accent3">
                  <a:lumMod val="75000"/>
                </a:schemeClr>
              </a:solidFill>
              <a:latin typeface="Google San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25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All-in betekent met alle activiteiten, kamp, </a:t>
            </a:r>
            <a:r>
              <a:rPr lang="nl-BE" sz="2500" dirty="0" err="1">
                <a:solidFill>
                  <a:schemeClr val="accent3">
                    <a:lumMod val="75000"/>
                  </a:schemeClr>
                </a:solidFill>
                <a:latin typeface="Google Sans"/>
              </a:rPr>
              <a:t>t-shirt</a:t>
            </a:r>
            <a:r>
              <a:rPr lang="nl-BE" sz="25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, badge … inbegrepen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2500" dirty="0">
                <a:solidFill>
                  <a:schemeClr val="accent3">
                    <a:lumMod val="75000"/>
                  </a:schemeClr>
                </a:solidFill>
                <a:latin typeface="Google Sans"/>
              </a:rPr>
              <a:t>All-in betekent exclusief zakgeld (enkel nodig voor postkaartjes) </a:t>
            </a:r>
          </a:p>
          <a:p>
            <a:pPr lvl="1"/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</a:rPr>
              <a:t>Over te schrijven op rekeningnummer BE03 0017 3501 8384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</a:rPr>
              <a:t>Vermelding: </a:t>
            </a:r>
            <a:r>
              <a:rPr lang="nl-NL" sz="2500" b="1" i="1" dirty="0">
                <a:solidFill>
                  <a:schemeClr val="accent3">
                    <a:lumMod val="75000"/>
                  </a:schemeClr>
                </a:solidFill>
              </a:rPr>
              <a:t>naam kind </a:t>
            </a: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</a:rPr>
              <a:t>kamp 2027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5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635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D5813ED-4783-34C7-CF03-A3B39808549F}"/>
              </a:ext>
            </a:extLst>
          </p:cNvPr>
          <p:cNvSpPr txBox="1"/>
          <p:nvPr/>
        </p:nvSpPr>
        <p:spPr>
          <a:xfrm>
            <a:off x="365396" y="294351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Spaarplan – verloop jaar  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694C1D8-3ACC-94CE-4040-D6FAE64A952A}"/>
              </a:ext>
            </a:extLst>
          </p:cNvPr>
          <p:cNvSpPr txBox="1"/>
          <p:nvPr/>
        </p:nvSpPr>
        <p:spPr>
          <a:xfrm>
            <a:off x="490580" y="1076534"/>
            <a:ext cx="10375539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Voorschot van </a:t>
            </a:r>
            <a:r>
              <a:rPr lang="nl-BE" sz="2000" b="0" i="0" dirty="0">
                <a:solidFill>
                  <a:schemeClr val="accent3">
                    <a:lumMod val="75000"/>
                  </a:schemeClr>
                </a:solidFill>
                <a:effectLst/>
                <a:latin typeface="Google Sans"/>
              </a:rPr>
              <a:t>€</a:t>
            </a: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200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Te betalen uiterlijk tegen 30 november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Niet </a:t>
            </a:r>
            <a:r>
              <a:rPr lang="nl-NL" sz="2000" dirty="0" err="1">
                <a:solidFill>
                  <a:schemeClr val="accent3">
                    <a:lumMod val="75000"/>
                  </a:schemeClr>
                </a:solidFill>
              </a:rPr>
              <a:t>terugbetaalbaar</a:t>
            </a: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, ook wanneer je kind uiteindelijk niet meer kan meegaan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Januari: €50 voor het eerste kind, €25 voor het tweede kind, €0 voor het derde kind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accent3">
                    <a:lumMod val="75000"/>
                  </a:schemeClr>
                </a:solidFill>
              </a:rPr>
              <a:t>Nadien: nog 5x €100 euro per kind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Pijl: rechts 4">
            <a:extLst>
              <a:ext uri="{FF2B5EF4-FFF2-40B4-BE49-F238E27FC236}">
                <a16:creationId xmlns:a16="http://schemas.microsoft.com/office/drawing/2014/main" id="{07A50FD9-029C-C1E0-C7D8-BAB61AD1F54F}"/>
              </a:ext>
            </a:extLst>
          </p:cNvPr>
          <p:cNvSpPr/>
          <p:nvPr/>
        </p:nvSpPr>
        <p:spPr>
          <a:xfrm>
            <a:off x="365396" y="4576963"/>
            <a:ext cx="10500723" cy="29391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E9BA309-791E-30A5-0DF9-9F57AFA11938}"/>
              </a:ext>
            </a:extLst>
          </p:cNvPr>
          <p:cNvSpPr txBox="1"/>
          <p:nvPr/>
        </p:nvSpPr>
        <p:spPr>
          <a:xfrm>
            <a:off x="158749" y="3438543"/>
            <a:ext cx="2334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30 november 2026: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voorschot </a:t>
            </a:r>
            <a:r>
              <a:rPr lang="nl-BE" sz="1500" dirty="0">
                <a:solidFill>
                  <a:schemeClr val="accent3">
                    <a:lumMod val="75000"/>
                  </a:schemeClr>
                </a:solidFill>
              </a:rPr>
              <a:t>€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200</a:t>
            </a: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411BDA7-58C7-CEA3-DF9D-23F9BF5AC07D}"/>
              </a:ext>
            </a:extLst>
          </p:cNvPr>
          <p:cNvSpPr/>
          <p:nvPr/>
        </p:nvSpPr>
        <p:spPr>
          <a:xfrm flipH="1">
            <a:off x="595803" y="3967843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4B59678-41B2-DBE8-7830-B44EF98D80FF}"/>
              </a:ext>
            </a:extLst>
          </p:cNvPr>
          <p:cNvSpPr txBox="1"/>
          <p:nvPr/>
        </p:nvSpPr>
        <p:spPr>
          <a:xfrm>
            <a:off x="2493012" y="3052251"/>
            <a:ext cx="2334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 februari 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 kind: €100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C660043-7AD8-8395-1EC2-D378CF406C8B}"/>
              </a:ext>
            </a:extLst>
          </p:cNvPr>
          <p:cNvSpPr txBox="1"/>
          <p:nvPr/>
        </p:nvSpPr>
        <p:spPr>
          <a:xfrm>
            <a:off x="1057106" y="5599549"/>
            <a:ext cx="2334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 januari 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 kind: €50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€25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/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88F2622B-BE83-6292-DC06-0C177F283FFB}"/>
              </a:ext>
            </a:extLst>
          </p:cNvPr>
          <p:cNvSpPr/>
          <p:nvPr/>
        </p:nvSpPr>
        <p:spPr>
          <a:xfrm flipH="1">
            <a:off x="8862898" y="4031330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9EC9D6F1-0540-F75E-5B40-01B670369106}"/>
              </a:ext>
            </a:extLst>
          </p:cNvPr>
          <p:cNvSpPr/>
          <p:nvPr/>
        </p:nvSpPr>
        <p:spPr>
          <a:xfrm flipH="1">
            <a:off x="7261544" y="4664979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98C1F31F-B5C0-FA29-9ADB-D28EC0A58D5A}"/>
              </a:ext>
            </a:extLst>
          </p:cNvPr>
          <p:cNvSpPr/>
          <p:nvPr/>
        </p:nvSpPr>
        <p:spPr>
          <a:xfrm flipH="1">
            <a:off x="5925273" y="4038246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EF90F39-F549-B256-72D6-B5B451CCA257}"/>
              </a:ext>
            </a:extLst>
          </p:cNvPr>
          <p:cNvSpPr/>
          <p:nvPr/>
        </p:nvSpPr>
        <p:spPr>
          <a:xfrm flipH="1">
            <a:off x="4463472" y="4664979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E79D6B7B-8B4B-BCCF-D62C-49F00E8CA18B}"/>
              </a:ext>
            </a:extLst>
          </p:cNvPr>
          <p:cNvSpPr/>
          <p:nvPr/>
        </p:nvSpPr>
        <p:spPr>
          <a:xfrm flipH="1">
            <a:off x="3151812" y="4031330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7D320CFC-B1A1-3307-6FA0-6E4CF72348C4}"/>
              </a:ext>
            </a:extLst>
          </p:cNvPr>
          <p:cNvSpPr txBox="1"/>
          <p:nvPr/>
        </p:nvSpPr>
        <p:spPr>
          <a:xfrm>
            <a:off x="3913726" y="5509072"/>
            <a:ext cx="2334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 maart 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 kind: €100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C1E20A9-4859-EA0F-AF00-AEB13A44A456}"/>
              </a:ext>
            </a:extLst>
          </p:cNvPr>
          <p:cNvSpPr txBox="1"/>
          <p:nvPr/>
        </p:nvSpPr>
        <p:spPr>
          <a:xfrm>
            <a:off x="6578539" y="5447828"/>
            <a:ext cx="2334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 mei 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 kind: €100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632D4A2-DB4D-838B-2B00-BB654FB49158}"/>
              </a:ext>
            </a:extLst>
          </p:cNvPr>
          <p:cNvSpPr txBox="1"/>
          <p:nvPr/>
        </p:nvSpPr>
        <p:spPr>
          <a:xfrm>
            <a:off x="7931743" y="2984884"/>
            <a:ext cx="2334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 juni 2027: laatste schijf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 kind: €100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ADBE6F3A-6602-823B-5919-EE583D99A28F}"/>
              </a:ext>
            </a:extLst>
          </p:cNvPr>
          <p:cNvSpPr txBox="1"/>
          <p:nvPr/>
        </p:nvSpPr>
        <p:spPr>
          <a:xfrm>
            <a:off x="5082682" y="2984884"/>
            <a:ext cx="23342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 april 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1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ste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 kind: €100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3</a:t>
            </a:r>
            <a:r>
              <a:rPr lang="nl-NL" sz="1500" baseline="30000" dirty="0">
                <a:solidFill>
                  <a:schemeClr val="accent3">
                    <a:lumMod val="75000"/>
                  </a:schemeClr>
                </a:solidFill>
              </a:rPr>
              <a:t>de</a:t>
            </a: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kind: €100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4A74E7E9-1185-1132-5C09-773AFD3C25ED}"/>
              </a:ext>
            </a:extLst>
          </p:cNvPr>
          <p:cNvSpPr/>
          <p:nvPr/>
        </p:nvSpPr>
        <p:spPr>
          <a:xfrm flipH="1">
            <a:off x="1930323" y="4806808"/>
            <a:ext cx="45719" cy="7560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252CE9C7-A6D0-1DBB-1673-DF602AA85FB0}"/>
              </a:ext>
            </a:extLst>
          </p:cNvPr>
          <p:cNvSpPr txBox="1"/>
          <p:nvPr/>
        </p:nvSpPr>
        <p:spPr>
          <a:xfrm>
            <a:off x="11014602" y="4543256"/>
            <a:ext cx="23342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500" b="1" dirty="0">
                <a:solidFill>
                  <a:schemeClr val="accent3">
                    <a:lumMod val="75000"/>
                  </a:schemeClr>
                </a:solidFill>
              </a:rPr>
              <a:t>JULI KAMP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l-NL" sz="15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nl-NL" sz="1500" dirty="0">
                <a:solidFill>
                  <a:schemeClr val="accent3">
                    <a:lumMod val="75000"/>
                  </a:schemeClr>
                </a:solidFill>
              </a:rPr>
            </a:br>
            <a:endParaRPr lang="nl-BE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013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349DED22-C624-B64A-172C-8422B886B6D0}"/>
              </a:ext>
            </a:extLst>
          </p:cNvPr>
          <p:cNvSpPr txBox="1"/>
          <p:nvPr/>
        </p:nvSpPr>
        <p:spPr>
          <a:xfrm>
            <a:off x="365396" y="294351"/>
            <a:ext cx="841937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500" b="1" dirty="0">
                <a:solidFill>
                  <a:schemeClr val="accent3">
                    <a:lumMod val="75000"/>
                  </a:schemeClr>
                </a:solidFill>
              </a:rPr>
              <a:t>Vragen/ opmerkingen?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A0AD628-7DB3-9E52-A920-960B27C6D68C}"/>
              </a:ext>
            </a:extLst>
          </p:cNvPr>
          <p:cNvSpPr txBox="1"/>
          <p:nvPr/>
        </p:nvSpPr>
        <p:spPr>
          <a:xfrm>
            <a:off x="365395" y="1508101"/>
            <a:ext cx="1001957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Twijfelaars?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Een deelnemer extra is makkelijker te regelen dan annuleringen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Vragen? </a:t>
            </a:r>
            <a:r>
              <a:rPr lang="nl-NL" sz="2500" b="1" dirty="0">
                <a:solidFill>
                  <a:schemeClr val="accent3">
                    <a:lumMod val="75000"/>
                  </a:schemeClr>
                </a:solidFill>
                <a:hlinkClick r:id="rId2"/>
              </a:rPr>
              <a:t>kamp@chiroliebel.be</a:t>
            </a:r>
            <a:endParaRPr lang="nl-NL" sz="2500" dirty="0">
              <a:solidFill>
                <a:schemeClr val="accent3">
                  <a:lumMod val="75000"/>
                </a:schemeClr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2500" dirty="0">
                <a:solidFill>
                  <a:schemeClr val="accent3">
                    <a:lumMod val="75000"/>
                  </a:schemeClr>
                </a:solidFill>
              </a:rPr>
              <a:t>Kampcomité: Diethe, Floor, Femke, Jade, Io, Lode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3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06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F7BE33-19EA-986A-56DA-ACFAFA0D7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788287"/>
            <a:ext cx="8210309" cy="4618299"/>
          </a:xfrm>
          <a:prstGeom prst="flowChartPunchedCard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009ADA3B-D9C4-FCA2-1049-7A7DAEFADD0A}"/>
              </a:ext>
            </a:extLst>
          </p:cNvPr>
          <p:cNvSpPr txBox="1"/>
          <p:nvPr/>
        </p:nvSpPr>
        <p:spPr>
          <a:xfrm>
            <a:off x="312516" y="555584"/>
            <a:ext cx="53938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000" b="1" i="1" dirty="0">
                <a:solidFill>
                  <a:schemeClr val="accent3">
                    <a:lumMod val="75000"/>
                  </a:schemeClr>
                </a:solidFill>
              </a:rPr>
              <a:t>Wij hebben er alvast zin in!</a:t>
            </a:r>
            <a:endParaRPr lang="nl-BE" sz="5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817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165</TotalTime>
  <Words>529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Aharoni</vt:lpstr>
      <vt:lpstr>Aptos</vt:lpstr>
      <vt:lpstr>Aptos Display</vt:lpstr>
      <vt:lpstr>Arial</vt:lpstr>
      <vt:lpstr>Arial Rounded MT Bold</vt:lpstr>
      <vt:lpstr>Google Sans</vt:lpstr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Diethe Parrez 202557425</dc:creator>
  <cp:lastModifiedBy>Phara Parrez</cp:lastModifiedBy>
  <cp:revision>3</cp:revision>
  <dcterms:created xsi:type="dcterms:W3CDTF">2026-10-02T13:48:36Z</dcterms:created>
  <dcterms:modified xsi:type="dcterms:W3CDTF">2026-10-04T08:49:08Z</dcterms:modified>
</cp:coreProperties>
</file>